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91" autoAdjust="0"/>
    <p:restoredTop sz="94620" autoAdjust="0"/>
  </p:normalViewPr>
  <p:slideViewPr>
    <p:cSldViewPr>
      <p:cViewPr varScale="1">
        <p:scale>
          <a:sx n="115" d="100"/>
          <a:sy n="115" d="100"/>
        </p:scale>
        <p:origin x="-8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34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4CC48-AC2C-4AFF-B8B0-892AAA3793BC}" type="datetimeFigureOut">
              <a:rPr lang="de-DE" smtClean="0"/>
              <a:t>24.04.2017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4B4B6-CE2E-40A0-8A50-0CD2AEDD8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69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mailto:email@organisation.com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1132" y="1340768"/>
            <a:ext cx="7804091" cy="1586607"/>
          </a:xfrm>
          <a:solidFill>
            <a:schemeClr val="bg1"/>
          </a:solidFill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41196" y="3429827"/>
            <a:ext cx="7040880" cy="791261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it-IT" i="1" dirty="0" smtClean="0">
                <a:solidFill>
                  <a:schemeClr val="bg1">
                    <a:lumMod val="50000"/>
                  </a:schemeClr>
                </a:solidFill>
              </a:rPr>
              <a:t>Speaker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] </a:t>
            </a:r>
            <a:br>
              <a:rPr lang="it-IT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it-IT" i="1" dirty="0" err="1" smtClean="0">
                <a:solidFill>
                  <a:schemeClr val="bg1">
                    <a:lumMod val="50000"/>
                  </a:schemeClr>
                </a:solidFill>
              </a:rPr>
              <a:t>Organisation</a:t>
            </a:r>
            <a:r>
              <a:rPr lang="it-IT" dirty="0" smtClean="0"/>
              <a:t>]</a:t>
            </a:r>
            <a:endParaRPr lang="en-GB" dirty="0" smtClean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093296"/>
            <a:ext cx="864096" cy="576137"/>
          </a:xfrm>
          <a:prstGeom prst="rect">
            <a:avLst/>
          </a:prstGeom>
        </p:spPr>
      </p:pic>
      <p:sp>
        <p:nvSpPr>
          <p:cNvPr id="10" name="Textfeld 9"/>
          <p:cNvSpPr txBox="1"/>
          <p:nvPr userDrawn="1"/>
        </p:nvSpPr>
        <p:spPr>
          <a:xfrm>
            <a:off x="5665466" y="6080557"/>
            <a:ext cx="2350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This project is co-funded </a:t>
            </a:r>
          </a:p>
          <a:p>
            <a:pPr algn="ctr"/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by the European Union  </a:t>
            </a:r>
          </a:p>
          <a:p>
            <a:pPr algn="ctr"/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H2020 initiative – grant #</a:t>
            </a:r>
            <a:r>
              <a:rPr lang="en-US" sz="1200" dirty="0" smtClean="0">
                <a:latin typeface="Microsoft Sans Serif" pitchFamily="34" charset="0"/>
                <a:cs typeface="Microsoft Sans Serif" pitchFamily="34" charset="0"/>
              </a:rPr>
              <a:t>727073</a:t>
            </a:r>
            <a:endParaRPr lang="de-DE" sz="12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7" name="Untertitel 2"/>
          <p:cNvSpPr txBox="1">
            <a:spLocks/>
          </p:cNvSpPr>
          <p:nvPr userDrawn="1"/>
        </p:nvSpPr>
        <p:spPr>
          <a:xfrm>
            <a:off x="1660171" y="5157192"/>
            <a:ext cx="5818909" cy="913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 kern="1200" baseline="0">
                <a:solidFill>
                  <a:schemeClr val="tx1">
                    <a:tint val="75000"/>
                  </a:schemeClr>
                </a:solidFill>
                <a:latin typeface="Microsoft Sans Serif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Venue: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Place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737810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08912" cy="681644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916832"/>
            <a:ext cx="8229600" cy="420933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 Example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 Topic 1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 Topic 2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endParaRPr lang="en-US" dirty="0" smtClean="0"/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182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7544" y="1710765"/>
            <a:ext cx="2530624" cy="4525963"/>
          </a:xfrm>
        </p:spPr>
        <p:txBody>
          <a:bodyPr>
            <a:normAutofit/>
          </a:bodyPr>
          <a:lstStyle>
            <a:lvl1pPr marL="0" indent="0">
              <a:buClr>
                <a:srgbClr val="0F35F5"/>
              </a:buClr>
              <a:buFont typeface="Wingdings" pitchFamily="2" charset="2"/>
              <a:buChar char="§"/>
              <a:defRPr sz="1800"/>
            </a:lvl1pPr>
            <a:lvl2pPr marL="457200" indent="0">
              <a:buClr>
                <a:schemeClr val="bg1">
                  <a:lumMod val="50000"/>
                </a:schemeClr>
              </a:buClr>
              <a:buFont typeface="Arial" pitchFamily="34" charset="0"/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a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b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c</a:t>
            </a:r>
          </a:p>
          <a:p>
            <a:pPr marL="457200" lvl="1" indent="0"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n-US" dirty="0" smtClean="0"/>
              <a:t>	</a:t>
            </a:r>
          </a:p>
          <a:p>
            <a:pPr marL="0" indent="0">
              <a:buClr>
                <a:srgbClr val="0F35F5"/>
              </a:buClr>
              <a:buFont typeface="Arial" pitchFamily="34" charset="0"/>
              <a:buNone/>
            </a:pPr>
            <a:r>
              <a:rPr lang="en-US" dirty="0" smtClean="0"/>
              <a:t>		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a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b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c</a:t>
            </a:r>
          </a:p>
          <a:p>
            <a:pPr lvl="0"/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3535720" y="1700808"/>
            <a:ext cx="2300064" cy="4525963"/>
          </a:xfrm>
        </p:spPr>
        <p:txBody>
          <a:bodyPr>
            <a:normAutofit/>
          </a:bodyPr>
          <a:lstStyle>
            <a:lvl1pPr marL="0" indent="0">
              <a:buClr>
                <a:srgbClr val="0F35F5"/>
              </a:buClr>
              <a:buFont typeface="Wingdings" pitchFamily="2" charset="2"/>
              <a:buChar char="§"/>
              <a:defRPr sz="1800"/>
            </a:lvl1pPr>
            <a:lvl2pPr marL="457200" indent="0">
              <a:buClr>
                <a:schemeClr val="bg1">
                  <a:lumMod val="50000"/>
                </a:schemeClr>
              </a:buClr>
              <a:buFont typeface="Arial" pitchFamily="34" charset="0"/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a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b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c</a:t>
            </a:r>
          </a:p>
          <a:p>
            <a:pPr marL="457200" lvl="1" indent="0"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n-US" dirty="0" smtClean="0"/>
              <a:t>	</a:t>
            </a:r>
          </a:p>
          <a:p>
            <a:pPr marL="0" indent="0">
              <a:buClr>
                <a:srgbClr val="0F35F5"/>
              </a:buClr>
              <a:buFont typeface="Arial" pitchFamily="34" charset="0"/>
              <a:buNone/>
            </a:pPr>
            <a:r>
              <a:rPr lang="en-US" dirty="0" smtClean="0"/>
              <a:t>		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a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b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c</a:t>
            </a:r>
          </a:p>
          <a:p>
            <a:pPr lvl="0"/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83568" y="134613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00FF"/>
                </a:solidFill>
              </a:defRPr>
            </a:lvl1pPr>
          </a:lstStyle>
          <a:p>
            <a:r>
              <a:rPr lang="de-DE" dirty="0" smtClean="0"/>
              <a:t>Topic 1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6173688" y="1700808"/>
            <a:ext cx="2530624" cy="4525963"/>
          </a:xfrm>
        </p:spPr>
        <p:txBody>
          <a:bodyPr>
            <a:normAutofit/>
          </a:bodyPr>
          <a:lstStyle>
            <a:lvl1pPr marL="0" indent="0">
              <a:buClr>
                <a:srgbClr val="0F35F5"/>
              </a:buClr>
              <a:buFont typeface="Wingdings" pitchFamily="2" charset="2"/>
              <a:buChar char="§"/>
              <a:defRPr sz="1800"/>
            </a:lvl1pPr>
            <a:lvl2pPr marL="457200" indent="0">
              <a:buClr>
                <a:schemeClr val="bg1">
                  <a:lumMod val="50000"/>
                </a:schemeClr>
              </a:buClr>
              <a:buFont typeface="Arial" pitchFamily="34" charset="0"/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a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b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c</a:t>
            </a:r>
          </a:p>
          <a:p>
            <a:pPr marL="457200" lvl="1" indent="0"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n-US" dirty="0" smtClean="0"/>
              <a:t>	</a:t>
            </a:r>
          </a:p>
          <a:p>
            <a:pPr marL="0" indent="0">
              <a:buClr>
                <a:srgbClr val="0F35F5"/>
              </a:buClr>
              <a:buFont typeface="Arial" pitchFamily="34" charset="0"/>
              <a:buNone/>
            </a:pPr>
            <a:r>
              <a:rPr lang="en-US" dirty="0" smtClean="0"/>
              <a:t>		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a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b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c</a:t>
            </a:r>
          </a:p>
          <a:p>
            <a:pPr lvl="0"/>
            <a:endParaRPr lang="de-DE" dirty="0"/>
          </a:p>
        </p:txBody>
      </p:sp>
      <p:sp>
        <p:nvSpPr>
          <p:cNvPr id="9" name="Datumsplatzhalter 4"/>
          <p:cNvSpPr txBox="1">
            <a:spLocks/>
          </p:cNvSpPr>
          <p:nvPr userDrawn="1"/>
        </p:nvSpPr>
        <p:spPr>
          <a:xfrm>
            <a:off x="3635896" y="13491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rgbClr val="0000FF"/>
                </a:solidFill>
              </a:rPr>
              <a:t>Topic 1</a:t>
            </a:r>
            <a:endParaRPr lang="de-DE" dirty="0">
              <a:solidFill>
                <a:srgbClr val="0000FF"/>
              </a:solidFill>
            </a:endParaRPr>
          </a:p>
        </p:txBody>
      </p:sp>
      <p:sp>
        <p:nvSpPr>
          <p:cNvPr id="10" name="Datumsplatzhalter 4"/>
          <p:cNvSpPr txBox="1">
            <a:spLocks/>
          </p:cNvSpPr>
          <p:nvPr userDrawn="1"/>
        </p:nvSpPr>
        <p:spPr>
          <a:xfrm>
            <a:off x="6372200" y="1346135"/>
            <a:ext cx="21336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0" dirty="0" smtClean="0">
                <a:solidFill>
                  <a:srgbClr val="0000FF"/>
                </a:solidFill>
              </a:rPr>
              <a:t>Topic 1</a:t>
            </a:r>
            <a:endParaRPr lang="de-DE" baseline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564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rgbClr val="0000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Topic 1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 marL="0" indent="0">
              <a:buClr>
                <a:srgbClr val="0F35F5"/>
              </a:buClr>
              <a:buFont typeface="Wingdings" pitchFamily="2" charset="2"/>
              <a:buChar char="§"/>
              <a:defRPr sz="1600"/>
            </a:lvl1pPr>
            <a:lvl2pPr marL="457200" indent="0">
              <a:buClr>
                <a:schemeClr val="bg1">
                  <a:lumMod val="50000"/>
                </a:schemeClr>
              </a:buClr>
              <a:buFont typeface="Arial" pitchFamily="34" charset="0"/>
              <a:buNone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a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b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c</a:t>
            </a:r>
          </a:p>
          <a:p>
            <a:pPr marL="457200" lvl="1" indent="0"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n-US" dirty="0" smtClean="0"/>
              <a:t>	</a:t>
            </a:r>
          </a:p>
          <a:p>
            <a:pPr marL="0" indent="0">
              <a:buClr>
                <a:srgbClr val="0F35F5"/>
              </a:buClr>
              <a:buFont typeface="Arial" pitchFamily="34" charset="0"/>
              <a:buNone/>
            </a:pPr>
            <a:r>
              <a:rPr lang="en-US" dirty="0" smtClean="0"/>
              <a:t>		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a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b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c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rgbClr val="0000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Topic 2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>
            <a:noAutofit/>
          </a:bodyPr>
          <a:lstStyle>
            <a:lvl1pPr marL="0" indent="0">
              <a:buClr>
                <a:srgbClr val="0F35F5"/>
              </a:buClr>
              <a:buFont typeface="Wingdings" pitchFamily="2" charset="2"/>
              <a:buChar char="§"/>
              <a:defRPr sz="1600"/>
            </a:lvl1pPr>
            <a:lvl2pPr marL="457200" indent="0">
              <a:buClr>
                <a:schemeClr val="bg1">
                  <a:lumMod val="50000"/>
                </a:schemeClr>
              </a:buClr>
              <a:buFont typeface="Arial" pitchFamily="34" charset="0"/>
              <a:buNone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a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b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c</a:t>
            </a:r>
          </a:p>
          <a:p>
            <a:pPr marL="457200" lvl="1" indent="0">
              <a:buClr>
                <a:schemeClr val="bg1">
                  <a:lumMod val="50000"/>
                </a:schemeClr>
              </a:buClr>
              <a:buFont typeface="Arial" pitchFamily="34" charset="0"/>
              <a:buNone/>
            </a:pPr>
            <a:r>
              <a:rPr lang="en-US" dirty="0" smtClean="0"/>
              <a:t>	</a:t>
            </a:r>
          </a:p>
          <a:p>
            <a:pPr marL="0" indent="0">
              <a:buClr>
                <a:srgbClr val="0F35F5"/>
              </a:buClr>
              <a:buFont typeface="Arial" pitchFamily="34" charset="0"/>
              <a:buNone/>
            </a:pPr>
            <a:r>
              <a:rPr lang="en-US" dirty="0" smtClean="0"/>
              <a:t>		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a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b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c</a:t>
            </a:r>
          </a:p>
        </p:txBody>
      </p:sp>
    </p:spTree>
    <p:extLst>
      <p:ext uri="{BB962C8B-B14F-4D97-AF65-F5344CB8AC3E}">
        <p14:creationId xmlns:p14="http://schemas.microsoft.com/office/powerpoint/2010/main" val="2740602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55576" y="2348880"/>
            <a:ext cx="7345685" cy="692696"/>
          </a:xfrm>
        </p:spPr>
        <p:txBody>
          <a:bodyPr/>
          <a:lstStyle>
            <a:lvl1pPr>
              <a:defRPr sz="2800"/>
            </a:lvl1pPr>
          </a:lstStyle>
          <a:p>
            <a:r>
              <a:rPr lang="it-IT" sz="3200" b="0" i="0" noProof="1" smtClean="0">
                <a:solidFill>
                  <a:schemeClr val="accent6">
                    <a:lumMod val="75000"/>
                  </a:schemeClr>
                </a:solidFill>
                <a:latin typeface="Segoe UI Light"/>
              </a:rPr>
              <a:t>Thank you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539552" y="501317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Clr>
                <a:srgbClr val="0F35F5"/>
              </a:buClr>
              <a:buNone/>
            </a:pPr>
            <a:r>
              <a:rPr lang="it-IT" sz="3200" noProof="1" smtClean="0">
                <a:latin typeface="Segoe UI Light"/>
              </a:rPr>
              <a:t>Name</a:t>
            </a:r>
            <a:br>
              <a:rPr lang="it-IT" sz="3200" noProof="1" smtClean="0">
                <a:latin typeface="Segoe UI Light"/>
              </a:rPr>
            </a:br>
            <a:r>
              <a:rPr lang="it-IT" sz="3200" noProof="1" smtClean="0">
                <a:latin typeface="Segoe UI Light"/>
                <a:hlinkClick r:id="rId2"/>
              </a:rPr>
              <a:t>email@organisation.com</a:t>
            </a:r>
            <a:r>
              <a:rPr lang="it-IT" sz="3200" noProof="1" smtClean="0">
                <a:latin typeface="Segoe UI Light"/>
              </a:rPr>
              <a:t>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655281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A6A8EC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345685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 Example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 Topic 1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a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b</a:t>
            </a:r>
          </a:p>
          <a:p>
            <a:pPr lvl="2"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en-US" dirty="0" smtClean="0"/>
              <a:t>This is c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 Topic 2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 Topic 3</a:t>
            </a:r>
          </a:p>
          <a:p>
            <a:pPr lvl="0"/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301" y="58316"/>
            <a:ext cx="126061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89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Microsoft Sans Serif" pitchFamily="34" charset="0"/>
          <a:ea typeface="+mj-ea"/>
          <a:cs typeface="Microsoft Sans Serif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Microsoft Sans Serif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955504"/>
            <a:ext cx="6400800" cy="184976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Venue: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GB" i="1" dirty="0">
                <a:solidFill>
                  <a:schemeClr val="bg1">
                    <a:lumMod val="50000"/>
                  </a:schemeClr>
                </a:solidFill>
              </a:rPr>
              <a:t>Place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it-IT" i="1" dirty="0">
                <a:solidFill>
                  <a:schemeClr val="bg1">
                    <a:lumMod val="50000"/>
                  </a:schemeClr>
                </a:solidFill>
              </a:rPr>
              <a:t>Speaker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], [</a:t>
            </a:r>
            <a:r>
              <a:rPr lang="it-IT" i="1" dirty="0" err="1">
                <a:solidFill>
                  <a:schemeClr val="bg1">
                    <a:lumMod val="50000"/>
                  </a:schemeClr>
                </a:solidFill>
              </a:rPr>
              <a:t>Organisation</a:t>
            </a:r>
            <a:r>
              <a:rPr lang="it-IT" dirty="0"/>
              <a:t>]</a:t>
            </a:r>
            <a:endParaRPr lang="en-GB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62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8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2"/>
          <p:cNvSpPr txBox="1">
            <a:spLocks/>
          </p:cNvSpPr>
          <p:nvPr/>
        </p:nvSpPr>
        <p:spPr>
          <a:xfrm>
            <a:off x="971600" y="1988840"/>
            <a:ext cx="74168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Example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Topic 1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r>
              <a:rPr lang="en-US" dirty="0" smtClean="0"/>
              <a:t>Topic 2</a:t>
            </a:r>
          </a:p>
          <a:p>
            <a:pPr>
              <a:buClr>
                <a:srgbClr val="0F35F5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endParaRPr lang="en-US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65212" y="1484784"/>
            <a:ext cx="8229600" cy="4209331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738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47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them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defaulttheme</Template>
  <TotalTime>0</TotalTime>
  <Words>16</Words>
  <Application>Microsoft Office PowerPoint</Application>
  <PresentationFormat>Bildschirmpräsentation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defaulttheme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GLI</dc:creator>
  <cp:lastModifiedBy>user</cp:lastModifiedBy>
  <cp:revision>3</cp:revision>
  <dcterms:created xsi:type="dcterms:W3CDTF">2017-04-24T08:03:10Z</dcterms:created>
  <dcterms:modified xsi:type="dcterms:W3CDTF">2017-04-24T08:34:05Z</dcterms:modified>
</cp:coreProperties>
</file>